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7" r:id="rId4"/>
    <p:sldMasterId id="2147484789" r:id="rId5"/>
    <p:sldMasterId id="2147484842" r:id="rId6"/>
  </p:sldMasterIdLst>
  <p:notesMasterIdLst>
    <p:notesMasterId r:id="rId36"/>
  </p:notesMasterIdLst>
  <p:sldIdLst>
    <p:sldId id="1224" r:id="rId7"/>
    <p:sldId id="1240" r:id="rId8"/>
    <p:sldId id="1717" r:id="rId9"/>
    <p:sldId id="1244" r:id="rId10"/>
    <p:sldId id="1696" r:id="rId11"/>
    <p:sldId id="1701" r:id="rId12"/>
    <p:sldId id="1697" r:id="rId13"/>
    <p:sldId id="1718" r:id="rId14"/>
    <p:sldId id="1698" r:id="rId15"/>
    <p:sldId id="1699" r:id="rId16"/>
    <p:sldId id="1700" r:id="rId17"/>
    <p:sldId id="1703" r:id="rId18"/>
    <p:sldId id="1702" r:id="rId19"/>
    <p:sldId id="1719" r:id="rId20"/>
    <p:sldId id="1704" r:id="rId21"/>
    <p:sldId id="1705" r:id="rId22"/>
    <p:sldId id="1706" r:id="rId23"/>
    <p:sldId id="1707" r:id="rId24"/>
    <p:sldId id="1708" r:id="rId25"/>
    <p:sldId id="1709" r:id="rId26"/>
    <p:sldId id="1710" r:id="rId27"/>
    <p:sldId id="1711" r:id="rId28"/>
    <p:sldId id="1712" r:id="rId29"/>
    <p:sldId id="1720" r:id="rId30"/>
    <p:sldId id="1713" r:id="rId31"/>
    <p:sldId id="1714" r:id="rId32"/>
    <p:sldId id="1715" r:id="rId33"/>
    <p:sldId id="1716" r:id="rId34"/>
    <p:sldId id="1206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93470C-4786-4D38-90BE-AF14FB3A0120}">
          <p14:sldIdLst>
            <p14:sldId id="1224"/>
            <p14:sldId id="1240"/>
            <p14:sldId id="1717"/>
            <p14:sldId id="1244"/>
            <p14:sldId id="1696"/>
            <p14:sldId id="1701"/>
            <p14:sldId id="1697"/>
            <p14:sldId id="1718"/>
            <p14:sldId id="1698"/>
            <p14:sldId id="1699"/>
            <p14:sldId id="1700"/>
            <p14:sldId id="1703"/>
            <p14:sldId id="1702"/>
            <p14:sldId id="1719"/>
            <p14:sldId id="1704"/>
            <p14:sldId id="1705"/>
            <p14:sldId id="1706"/>
            <p14:sldId id="1707"/>
            <p14:sldId id="1708"/>
            <p14:sldId id="1709"/>
            <p14:sldId id="1710"/>
            <p14:sldId id="1711"/>
            <p14:sldId id="1712"/>
            <p14:sldId id="1720"/>
            <p14:sldId id="1713"/>
            <p14:sldId id="1714"/>
            <p14:sldId id="1715"/>
            <p14:sldId id="1716"/>
            <p14:sldId id="12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BDD"/>
    <a:srgbClr val="F26D26"/>
    <a:srgbClr val="E9A94F"/>
    <a:srgbClr val="F4AB0A"/>
    <a:srgbClr val="8F2585"/>
    <a:srgbClr val="BA124A"/>
    <a:srgbClr val="F49EEE"/>
    <a:srgbClr val="42D109"/>
    <a:srgbClr val="159B3B"/>
    <a:srgbClr val="0F4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A7EBB-A71E-E244-9638-CA7B1C0FB579}" v="4" dt="2020-02-11T15:37:0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835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Lopushanskyi" userId="7b479547-1ac6-4c3e-bfc7-6a03fe16e469" providerId="ADAL" clId="{A68BF3D1-7A73-6B4B-B776-FB4227A94BC4}"/>
    <pc:docChg chg="addSld modSld sldOrd modMainMaster">
      <pc:chgData name="Taras Lopushanskyi" userId="7b479547-1ac6-4c3e-bfc7-6a03fe16e469" providerId="ADAL" clId="{A68BF3D1-7A73-6B4B-B776-FB4227A94BC4}" dt="2019-10-31T13:17:38.316" v="6"/>
      <pc:docMkLst>
        <pc:docMk/>
      </pc:docMkLst>
      <pc:sldChg chg="ord">
        <pc:chgData name="Taras Lopushanskyi" userId="7b479547-1ac6-4c3e-bfc7-6a03fe16e469" providerId="ADAL" clId="{A68BF3D1-7A73-6B4B-B776-FB4227A94BC4}" dt="2019-10-31T13:16:23.350" v="4"/>
        <pc:sldMkLst>
          <pc:docMk/>
          <pc:sldMk cId="1735758878" sldId="1206"/>
        </pc:sldMkLst>
      </pc:sldChg>
      <pc:sldChg chg="addSp delSp modSp add">
        <pc:chgData name="Taras Lopushanskyi" userId="7b479547-1ac6-4c3e-bfc7-6a03fe16e469" providerId="ADAL" clId="{A68BF3D1-7A73-6B4B-B776-FB4227A94BC4}" dt="2019-10-31T13:16:12.015" v="1"/>
        <pc:sldMkLst>
          <pc:docMk/>
          <pc:sldMk cId="1639771642" sldId="1225"/>
        </pc:sldMkLst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2" creationId="{8076658C-F2A3-8D4A-86D8-FEBF3263A091}"/>
          </ac:spMkLst>
        </pc:spChg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3" creationId="{56A54168-4AEC-104E-9045-AB55EC5D9176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4" creationId="{C6AC858A-ED29-5C41-BD32-8ECE7DBAE66B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5" creationId="{19780850-A300-724E-8E7E-7AB9F732A244}"/>
          </ac:spMkLst>
        </pc:spChg>
      </pc:sldChg>
      <pc:sldChg chg="addSp delSp modSp add">
        <pc:chgData name="Taras Lopushanskyi" userId="7b479547-1ac6-4c3e-bfc7-6a03fe16e469" providerId="ADAL" clId="{A68BF3D1-7A73-6B4B-B776-FB4227A94BC4}" dt="2019-10-31T13:17:38.316" v="6"/>
        <pc:sldMkLst>
          <pc:docMk/>
          <pc:sldMk cId="671565239" sldId="1226"/>
        </pc:sldMkLst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2" creationId="{73C71268-C3B4-B347-BA8C-4F1ECD4E1265}"/>
          </ac:spMkLst>
        </pc:spChg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3" creationId="{B2456797-FD03-3A46-87F7-7B63AF16E6B2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4" creationId="{71432E24-899F-EA4A-ABC5-5AB32C618634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5" creationId="{751E9ABB-000C-C54F-A157-7FFE41A08932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6" creationId="{AC9F75E4-15BC-FC4F-9F29-F0D3A14A0B0C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7" creationId="{1A16E419-1C84-E041-B29C-349214FCE0D2}"/>
          </ac:spMkLst>
        </pc:spChg>
      </pc:sldChg>
      <pc:sldMasterChg chg="modSldLayout">
        <pc:chgData name="Taras Lopushanskyi" userId="7b479547-1ac6-4c3e-bfc7-6a03fe16e469" providerId="ADAL" clId="{A68BF3D1-7A73-6B4B-B776-FB4227A94BC4}" dt="2019-10-31T13:17:22.654" v="5" actId="207"/>
        <pc:sldMasterMkLst>
          <pc:docMk/>
          <pc:sldMasterMk cId="3674229508" sldId="2147484777"/>
        </pc:sldMasterMkLst>
        <pc:sldLayoutChg chg="modSp">
          <pc:chgData name="Taras Lopushanskyi" userId="7b479547-1ac6-4c3e-bfc7-6a03fe16e469" providerId="ADAL" clId="{A68BF3D1-7A73-6B4B-B776-FB4227A94BC4}" dt="2019-10-31T13:17:22.654" v="5" actId="207"/>
          <pc:sldLayoutMkLst>
            <pc:docMk/>
            <pc:sldMasterMk cId="3674229508" sldId="2147484777"/>
            <pc:sldLayoutMk cId="103784457" sldId="2147484780"/>
          </pc:sldLayoutMkLst>
          <pc:spChg chg="mod">
            <ac:chgData name="Taras Lopushanskyi" userId="7b479547-1ac6-4c3e-bfc7-6a03fe16e469" providerId="ADAL" clId="{A68BF3D1-7A73-6B4B-B776-FB4227A94BC4}" dt="2019-10-31T13:17:22.654" v="5" actId="207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</pc:sldLayoutChg>
      </pc:sldMasterChg>
    </pc:docChg>
  </pc:docChgLst>
  <pc:docChgLst>
    <pc:chgData name="Olha Kuklieva" userId="8058d566-3e94-4190-bb8d-b787b7329c88" providerId="ADAL" clId="{82B65C56-0DDA-4F6B-BC61-117E65D91B3A}"/>
    <pc:docChg chg="undo custSel addSld delSld modSld sldOrd modMainMaster modSection">
      <pc:chgData name="Olha Kuklieva" userId="8058d566-3e94-4190-bb8d-b787b7329c88" providerId="ADAL" clId="{82B65C56-0DDA-4F6B-BC61-117E65D91B3A}" dt="2019-10-31T13:25:54.541" v="67" actId="2696"/>
      <pc:docMkLst>
        <pc:docMk/>
      </pc:docMkLst>
      <pc:sldChg chg="modSp">
        <pc:chgData name="Olha Kuklieva" userId="8058d566-3e94-4190-bb8d-b787b7329c88" providerId="ADAL" clId="{82B65C56-0DDA-4F6B-BC61-117E65D91B3A}" dt="2019-10-31T13:19:23.257" v="10" actId="20577"/>
        <pc:sldMkLst>
          <pc:docMk/>
          <pc:sldMk cId="4001193277" sldId="1224"/>
        </pc:sldMkLst>
        <pc:spChg chg="mod">
          <ac:chgData name="Olha Kuklieva" userId="8058d566-3e94-4190-bb8d-b787b7329c88" providerId="ADAL" clId="{82B65C56-0DDA-4F6B-BC61-117E65D91B3A}" dt="2019-10-31T13:19:23.257" v="10" actId="20577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0:31.922" v="33"/>
        <pc:sldMkLst>
          <pc:docMk/>
          <pc:sldMk cId="759534034" sldId="1225"/>
        </pc:sldMkLst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2" creationId="{595464EC-D1C5-456B-B9F8-1F6E06556084}"/>
          </ac:spMkLst>
        </pc:spChg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3" creationId="{03225F8D-77CD-4007-8F3A-710F10C8E7DD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4" creationId="{BCA96069-B365-4100-9F96-5D807972B8B9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5" creationId="{C6A279E8-94D6-4886-8FF6-8A8EC28F6554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6" creationId="{C26BA086-93B2-44A2-8B1B-22E693D2ABB6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7" creationId="{B3EDC24C-EE02-4845-99B9-F77A9B3BC1BB}"/>
          </ac:spMkLst>
        </pc:spChg>
      </pc:sldChg>
      <pc:sldChg chg="add del">
        <pc:chgData name="Olha Kuklieva" userId="8058d566-3e94-4190-bb8d-b787b7329c88" providerId="ADAL" clId="{82B65C56-0DDA-4F6B-BC61-117E65D91B3A}" dt="2019-10-31T13:19:19.956" v="6"/>
        <pc:sldMkLst>
          <pc:docMk/>
          <pc:sldMk cId="2522737897" sldId="1225"/>
        </pc:sldMkLst>
      </pc:sldChg>
      <pc:sldChg chg="addSp delSp modSp add">
        <pc:chgData name="Olha Kuklieva" userId="8058d566-3e94-4190-bb8d-b787b7329c88" providerId="ADAL" clId="{82B65C56-0DDA-4F6B-BC61-117E65D91B3A}" dt="2019-10-31T13:20:37.163" v="35"/>
        <pc:sldMkLst>
          <pc:docMk/>
          <pc:sldMk cId="2736104985" sldId="1226"/>
        </pc:sldMkLst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2" creationId="{5AF2CF7F-B1CA-40D9-B487-7FC1D9DEF6F7}"/>
          </ac:spMkLst>
        </pc:spChg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3" creationId="{61A4F8C9-BE4C-4212-A593-B334DC08425C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4" creationId="{99B3B0FC-3F87-4318-A857-A0F462CAFFEA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5" creationId="{3A9FB3B7-57FB-42BB-B446-0677226703DE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6" creationId="{86CCEA01-F57D-41CB-89BB-D59127C3A278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7" creationId="{899447FB-C7CD-42DA-AEBC-3440527073AC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2:27.303" v="63"/>
        <pc:sldMkLst>
          <pc:docMk/>
          <pc:sldMk cId="175485925" sldId="1227"/>
        </pc:sldMkLst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2" creationId="{327513D4-3B83-4300-B69B-4AC85EEDC8D9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3" creationId="{C55CDE06-A103-4615-A5CF-0D391BC50FC5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4" creationId="{0512DBA5-833F-4171-ABFB-4276D6BF0A4C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5" creationId="{6D0FE103-98B7-4675-A27D-E67C87E88899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6" creationId="{FBDCDD2A-4E15-469D-BEA3-61049F5145CD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7" creationId="{83416B48-18DC-4F3C-9537-87FB8BA8E8A1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8" creationId="{1C879ED0-FB0F-496C-A28D-E63CA7ACFAF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9" creationId="{CA4E5058-9026-462C-B16F-44D90B73FCA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0" creationId="{0055DE7F-03EA-4D23-AD9C-CE1E65F90EF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1" creationId="{E6D38E12-0B8B-4A45-AA22-FFF26BA4BDC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2" creationId="{DDF14CDB-48E1-4C5B-B40C-D700FCD6F957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3" creationId="{276D560C-9AA8-4A22-A278-EE90E939A6AC}"/>
          </ac:spMkLst>
        </pc:spChg>
      </pc:sldChg>
      <pc:sldChg chg="addSp delSp modSp add ord">
        <pc:chgData name="Olha Kuklieva" userId="8058d566-3e94-4190-bb8d-b787b7329c88" providerId="ADAL" clId="{82B65C56-0DDA-4F6B-BC61-117E65D91B3A}" dt="2019-10-31T13:20:58.460" v="40"/>
        <pc:sldMkLst>
          <pc:docMk/>
          <pc:sldMk cId="1943036412" sldId="1228"/>
        </pc:sldMkLst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2" creationId="{243A08A1-FE81-4669-8010-AB512AEBF8B5}"/>
          </ac:spMkLst>
        </pc:spChg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3" creationId="{93B389C7-D385-4774-9726-10C8CAF10EAE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4" creationId="{CA236E6E-CCA1-48F4-8FC1-2690E5DA5F74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5" creationId="{9C6E0AE2-DB35-40C9-B9A1-25494B29AEC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09.202" v="42"/>
        <pc:sldMkLst>
          <pc:docMk/>
          <pc:sldMk cId="796952511" sldId="1229"/>
        </pc:sldMkLst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2" creationId="{E6E13410-90BD-470E-AA47-C4C5C4C388EC}"/>
          </ac:spMkLst>
        </pc:spChg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3" creationId="{D6DB02A1-9EBB-4826-8D38-69FD1460AFF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4" creationId="{5831415F-B9DB-4820-AEA0-7D4B3738F68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5" creationId="{548BC74F-B18A-4578-98FC-BCE7C88CA17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3.117" v="44"/>
        <pc:sldMkLst>
          <pc:docMk/>
          <pc:sldMk cId="1856492653" sldId="1230"/>
        </pc:sldMkLst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2" creationId="{0AC469AC-C6FF-4003-B95F-89980C5C3E02}"/>
          </ac:spMkLst>
        </pc:spChg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3" creationId="{534F63C9-4974-45FF-8754-4E152E5BF9FC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4" creationId="{AAFA0E05-D6A3-44DB-8E1F-AE9104489031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5" creationId="{817D4F48-03D6-4A34-979F-5C60DD1330B6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8.439" v="46"/>
        <pc:sldMkLst>
          <pc:docMk/>
          <pc:sldMk cId="3440774989" sldId="1231"/>
        </pc:sldMkLst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2" creationId="{414DAAB3-A6A9-41E2-B080-6E455B2E14B5}"/>
          </ac:spMkLst>
        </pc:spChg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3" creationId="{D9233D15-17C2-49C8-AD55-6911C3DEBA37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4" creationId="{B89C1B92-534C-47A0-B35C-7F8EBB8DA40C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5" creationId="{8FA807B4-AFD7-4059-940E-031033A6C16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0.607" v="48"/>
        <pc:sldMkLst>
          <pc:docMk/>
          <pc:sldMk cId="370164559" sldId="1232"/>
        </pc:sldMkLst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2" creationId="{AEFF3FA5-4F9A-47C5-9282-15004FDD5FA0}"/>
          </ac:spMkLst>
        </pc:spChg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3" creationId="{6AA47D9C-991C-44A7-B46B-E6C01B7D3F19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4" creationId="{C4F1E8A9-C2C6-413C-BF2D-8D22F2332193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5" creationId="{61B47164-5C4E-46ED-A751-8C8D4443061B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6" creationId="{74334EBB-850A-4BB3-AD6E-C0E5759930A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5.157" v="50"/>
        <pc:sldMkLst>
          <pc:docMk/>
          <pc:sldMk cId="2206258584" sldId="1233"/>
        </pc:sldMkLst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2" creationId="{F1E522FB-5637-4F0F-B84F-6172AF70EDE3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3" creationId="{C3DDFADB-9649-4C6A-ACE2-244024000276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4" creationId="{F97ED3CC-02AE-4272-836A-215B3EB3F8A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5" creationId="{07F232F8-3DCC-42F6-918D-253C12D87F55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6" creationId="{3BD6F3A0-B8BF-41EB-A614-48D90DB3A7F7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7" creationId="{2FF701EB-017D-4DCB-8484-2297D8189D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8" creationId="{F7F2DB32-9C4E-4DB0-886F-43B87BC86204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9" creationId="{C884F33B-DAF6-48C5-B73F-15CA78409C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10" creationId="{EB64B8B9-D9F6-4431-B684-602795A15DD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48.777" v="55"/>
        <pc:sldMkLst>
          <pc:docMk/>
          <pc:sldMk cId="138160587" sldId="1234"/>
        </pc:sldMkLst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2" creationId="{176F6549-E1E7-4A73-BA3F-66D5A69F98E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3" creationId="{AC47A63F-3C3D-4ECB-AB6F-A1712D88502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4" creationId="{4C0B0985-B27B-459A-943D-2997DA842B1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5" creationId="{AA329F11-EC5C-4BA6-8036-5D41DEA89FAD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6" creationId="{609B4149-A2B1-4FB0-A323-C5ACB9F5F87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7" creationId="{5CC034BD-2514-4DEE-9F20-591D91F0F473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8" creationId="{63DEA8AE-C6CF-4784-93A5-86DD907A9A5C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9" creationId="{9680BDFE-7646-4F3A-BCA5-F47C02A39C05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0" creationId="{C2C01860-88AA-4983-9D84-DB6CD67B99FA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1" creationId="{CF3D1018-5EBF-47E8-BCA9-73CE5FFDDFC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2.450" v="56"/>
        <pc:sldMkLst>
          <pc:docMk/>
          <pc:sldMk cId="1929071914" sldId="1235"/>
        </pc:sldMkLst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2" creationId="{461BE51E-4C08-41AA-80FA-11C38A0245D2}"/>
          </ac:spMkLst>
        </pc:spChg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3" creationId="{3E51AC74-5C4C-4D8B-8CDE-5A0F2C1E9D9C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4" creationId="{7CE279CF-3BD5-4824-A27C-DC37634BDC47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5" creationId="{D455A3A1-0149-49CA-9D4F-AD68D4166B21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6" creationId="{E7799C24-7F17-4319-B7A6-4385F217E7DA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7" creationId="{BB481E08-7C2D-4866-9DA7-E948FC06EE6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6.198" v="58"/>
        <pc:sldMkLst>
          <pc:docMk/>
          <pc:sldMk cId="1483906705" sldId="1236"/>
        </pc:sldMkLst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2" creationId="{95DFADC9-7335-4F78-A5D4-A7BF31752D7F}"/>
          </ac:spMkLst>
        </pc:spChg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3" creationId="{0269A099-CDF6-4EBA-A514-A2DAB86EFC04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4" creationId="{9C0E98AF-C5CD-4FAB-A01E-D24E37D15F8E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5" creationId="{2D815465-9810-4297-B7C7-CB93EFFC3510}"/>
          </ac:spMkLst>
        </pc:spChg>
      </pc:sldChg>
      <pc:sldChg chg="delSp add">
        <pc:chgData name="Olha Kuklieva" userId="8058d566-3e94-4190-bb8d-b787b7329c88" providerId="ADAL" clId="{82B65C56-0DDA-4F6B-BC61-117E65D91B3A}" dt="2019-10-31T13:22:04.395" v="60"/>
        <pc:sldMkLst>
          <pc:docMk/>
          <pc:sldMk cId="1744341630" sldId="1237"/>
        </pc:sldMkLst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2" creationId="{1498270B-F795-4657-B078-0A65B2F27EA8}"/>
          </ac:spMkLst>
        </pc:spChg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3" creationId="{73635B2F-3EEC-4D33-BAC8-1F7FD7E72004}"/>
          </ac:spMkLst>
        </pc:spChg>
      </pc:sldChg>
      <pc:sldChg chg="addSp modSp add">
        <pc:chgData name="Olha Kuklieva" userId="8058d566-3e94-4190-bb8d-b787b7329c88" providerId="ADAL" clId="{82B65C56-0DDA-4F6B-BC61-117E65D91B3A}" dt="2019-10-31T13:22:12.857" v="62"/>
        <pc:sldMkLst>
          <pc:docMk/>
          <pc:sldMk cId="2199953829" sldId="1238"/>
        </pc:sldMkLst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2" creationId="{8C88C5F5-6CB3-4FAC-992E-C7AF0C1AEAA9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3" creationId="{84A8E77E-B539-4F18-9F02-51D8362FC622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4" creationId="{7F538B34-5B01-4C18-9A86-345B2E5C88AA}"/>
          </ac:spMkLst>
        </pc:spChg>
      </pc:sldChg>
      <pc:sldChg chg="del ord">
        <pc:chgData name="Olha Kuklieva" userId="8058d566-3e94-4190-bb8d-b787b7329c88" providerId="ADAL" clId="{82B65C56-0DDA-4F6B-BC61-117E65D91B3A}" dt="2019-10-31T13:25:54.534" v="66" actId="2696"/>
        <pc:sldMkLst>
          <pc:docMk/>
          <pc:sldMk cId="1639771642" sldId="1239"/>
        </pc:sldMkLst>
      </pc:sldChg>
      <pc:sldChg chg="del ord">
        <pc:chgData name="Olha Kuklieva" userId="8058d566-3e94-4190-bb8d-b787b7329c88" providerId="ADAL" clId="{82B65C56-0DDA-4F6B-BC61-117E65D91B3A}" dt="2019-10-31T13:25:54.541" v="67" actId="2696"/>
        <pc:sldMkLst>
          <pc:docMk/>
          <pc:sldMk cId="671565239" sldId="1240"/>
        </pc:sldMkLst>
      </pc:sldChg>
      <pc:sldMasterChg chg="modSldLayout">
        <pc:chgData name="Olha Kuklieva" userId="8058d566-3e94-4190-bb8d-b787b7329c88" providerId="ADAL" clId="{82B65C56-0DDA-4F6B-BC61-117E65D91B3A}" dt="2019-10-31T13:20:21.167" v="32"/>
        <pc:sldMasterMkLst>
          <pc:docMk/>
          <pc:sldMasterMk cId="3674229508" sldId="2147484777"/>
        </pc:sldMasterMkLst>
        <pc:sldLayoutChg chg="addSp delSp">
          <pc:chgData name="Olha Kuklieva" userId="8058d566-3e94-4190-bb8d-b787b7329c88" providerId="ADAL" clId="{82B65C56-0DDA-4F6B-BC61-117E65D91B3A}" dt="2019-10-31T13:20:21.167" v="32"/>
          <pc:sldLayoutMkLst>
            <pc:docMk/>
            <pc:sldMasterMk cId="3674229508" sldId="2147484777"/>
            <pc:sldLayoutMk cId="103784457" sldId="2147484780"/>
          </pc:sldLayoutMkLst>
          <pc:spChg chg="del">
            <ac:chgData name="Olha Kuklieva" userId="8058d566-3e94-4190-bb8d-b787b7329c88" providerId="ADAL" clId="{82B65C56-0DDA-4F6B-BC61-117E65D91B3A}" dt="2019-10-31T13:20:20.660" v="31" actId="478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  <pc:spChg chg="add">
            <ac:chgData name="Olha Kuklieva" userId="8058d566-3e94-4190-bb8d-b787b7329c88" providerId="ADAL" clId="{82B65C56-0DDA-4F6B-BC61-117E65D91B3A}" dt="2019-10-31T13:20:21.167" v="32"/>
            <ac:spMkLst>
              <pc:docMk/>
              <pc:sldMasterMk cId="3674229508" sldId="2147484777"/>
              <pc:sldLayoutMk cId="103784457" sldId="2147484780"/>
              <ac:spMk id="10" creationId="{7E951F8F-95DA-4545-9B7B-92CF0D985F6F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2.333" v="28" actId="1076"/>
        <pc:sldMasterMkLst>
          <pc:docMk/>
          <pc:sldMasterMk cId="341790936" sldId="2147484789"/>
        </pc:sldMasterMkLst>
        <pc:sldLayoutChg chg="modSp">
          <pc:chgData name="Olha Kuklieva" userId="8058d566-3e94-4190-bb8d-b787b7329c88" providerId="ADAL" clId="{82B65C56-0DDA-4F6B-BC61-117E65D91B3A}" dt="2019-10-31T13:20:02.333" v="28" actId="1076"/>
          <pc:sldLayoutMkLst>
            <pc:docMk/>
            <pc:sldMasterMk cId="341790936" sldId="2147484789"/>
            <pc:sldLayoutMk cId="3124640893" sldId="2147484792"/>
          </pc:sldLayoutMkLst>
          <pc:spChg chg="mod">
            <ac:chgData name="Olha Kuklieva" userId="8058d566-3e94-4190-bb8d-b787b7329c88" providerId="ADAL" clId="{82B65C56-0DDA-4F6B-BC61-117E65D91B3A}" dt="2019-10-31T13:19:18.002" v="5" actId="20577"/>
            <ac:spMkLst>
              <pc:docMk/>
              <pc:sldMasterMk cId="341790936" sldId="2147484789"/>
              <pc:sldLayoutMk cId="3124640893" sldId="2147484792"/>
              <ac:spMk id="3" creationId="{00000000-0000-0000-0000-000000000000}"/>
            </ac:spMkLst>
          </pc:spChg>
          <pc:spChg chg="mod">
            <ac:chgData name="Olha Kuklieva" userId="8058d566-3e94-4190-bb8d-b787b7329c88" providerId="ADAL" clId="{82B65C56-0DDA-4F6B-BC61-117E65D91B3A}" dt="2019-10-31T13:20:02.333" v="28" actId="1076"/>
            <ac:spMkLst>
              <pc:docMk/>
              <pc:sldMasterMk cId="341790936" sldId="2147484789"/>
              <pc:sldLayoutMk cId="3124640893" sldId="2147484792"/>
              <ac:spMk id="7" creationId="{00000000-0000-0000-0000-000000000000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8.977" v="30"/>
        <pc:sldMasterMkLst>
          <pc:docMk/>
          <pc:sldMasterMk cId="3849270835" sldId="2147484842"/>
        </pc:sldMasterMkLst>
        <pc:sldLayoutChg chg="addSp delSp">
          <pc:chgData name="Olha Kuklieva" userId="8058d566-3e94-4190-bb8d-b787b7329c88" providerId="ADAL" clId="{82B65C56-0DDA-4F6B-BC61-117E65D91B3A}" dt="2019-10-31T13:20:08.977" v="30"/>
          <pc:sldLayoutMkLst>
            <pc:docMk/>
            <pc:sldMasterMk cId="3849270835" sldId="2147484842"/>
            <pc:sldLayoutMk cId="2933953185" sldId="2147484850"/>
          </pc:sldLayoutMkLst>
          <pc:spChg chg="add">
            <ac:chgData name="Olha Kuklieva" userId="8058d566-3e94-4190-bb8d-b787b7329c88" providerId="ADAL" clId="{82B65C56-0DDA-4F6B-BC61-117E65D91B3A}" dt="2019-10-31T13:20:08.977" v="30"/>
            <ac:spMkLst>
              <pc:docMk/>
              <pc:sldMasterMk cId="3849270835" sldId="2147484842"/>
              <pc:sldLayoutMk cId="2933953185" sldId="2147484850"/>
              <ac:spMk id="6" creationId="{6DDF5AB6-195E-47F9-91E3-98E599C01EFB}"/>
            </ac:spMkLst>
          </pc:spChg>
          <pc:spChg chg="del">
            <ac:chgData name="Olha Kuklieva" userId="8058d566-3e94-4190-bb8d-b787b7329c88" providerId="ADAL" clId="{82B65C56-0DDA-4F6B-BC61-117E65D91B3A}" dt="2019-10-31T13:20:08.389" v="29" actId="478"/>
            <ac:spMkLst>
              <pc:docMk/>
              <pc:sldMasterMk cId="3849270835" sldId="2147484842"/>
              <pc:sldLayoutMk cId="2933953185" sldId="2147484850"/>
              <ac:spMk id="7" creationId="{00000000-0000-0000-0000-000000000000}"/>
            </ac:spMkLst>
          </pc:spChg>
        </pc:sldLayoutChg>
      </pc:sldMasterChg>
    </pc:docChg>
  </pc:docChgLst>
  <pc:docChgLst>
    <pc:chgData name="Briana Mendoza" userId="c91bfef7-954f-4b54-95a0-187db890a228" providerId="ADAL" clId="{DE0A7EBB-A71E-E244-9638-CA7B1C0FB579}"/>
    <pc:docChg chg="addSld modSld">
      <pc:chgData name="Briana Mendoza" userId="c91bfef7-954f-4b54-95a0-187db890a228" providerId="ADAL" clId="{DE0A7EBB-A71E-E244-9638-CA7B1C0FB579}" dt="2020-02-11T15:37:01.634" v="2"/>
      <pc:docMkLst>
        <pc:docMk/>
      </pc:docMkLst>
      <pc:sldChg chg="addSp delSp modSp add">
        <pc:chgData name="Briana Mendoza" userId="c91bfef7-954f-4b54-95a0-187db890a228" providerId="ADAL" clId="{DE0A7EBB-A71E-E244-9638-CA7B1C0FB579}" dt="2020-02-11T15:37:01.634" v="2"/>
        <pc:sldMkLst>
          <pc:docMk/>
          <pc:sldMk cId="801574221" sldId="1239"/>
        </pc:sldMkLst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2" creationId="{74E54B86-7300-084E-A2EA-4C64CC1F82ED}"/>
          </ac:spMkLst>
        </pc:spChg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3" creationId="{2AC26678-36D1-1940-989C-87092E5FFD6F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4" creationId="{40755D8C-6560-E04B-A898-B88A03B4DA47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5" creationId="{EA190C6B-83CF-FA44-B2A2-0FC1B75C04A6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6" creationId="{8E679A29-6F90-6C4C-970A-85B34E6A8B5C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7" creationId="{E541A164-7EC1-2246-A6BF-402A097BD6ED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8" creationId="{F64460B3-2375-9D4D-8234-4174BC3B6295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9" creationId="{18176AEF-88AB-C24B-8F30-A8413B879A09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0" creationId="{FE6F92B3-0A64-344F-AACB-4E6E187DC37E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1" creationId="{C4182C9D-1897-824D-B491-0F7A8B610D23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2" creationId="{0BB31010-45BB-7746-BE81-D42559C95C3A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3" creationId="{D89F69B0-8928-7C44-AAF4-023C48E652C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4" creationId="{16B6D339-815F-5140-BA2E-F4D179F7E23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5" creationId="{3028D1EB-7057-3649-9CA8-4717FC9099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17/09/2021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816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2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90549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prstClr val="black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867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 flip="none" rotWithShape="1">
          <a:gsLst>
            <a:gs pos="0">
              <a:srgbClr val="8F2585"/>
            </a:gs>
            <a:gs pos="100000">
              <a:srgbClr val="F26D26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19988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04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3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23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296732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823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6624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032848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54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gradFill flip="none" rotWithShape="1"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53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0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72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C0A6A9-FB31-4A19-A170-D23A18C93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31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WO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121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HREE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831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DESCRIPTION-SIDETEXT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5208856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575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4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799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9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802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80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  <p:sldLayoutId id="21474848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50" r:id="rId3"/>
    <p:sldLayoutId id="2147484849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4A52-F715-4894-9739-384FC308533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ASYNCHRONOUS 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B0FE4-A83F-0946-891B-88BC7618B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UA" dirty="0"/>
              <a:t>y Dmytro Minochkin</a:t>
            </a:r>
          </a:p>
        </p:txBody>
      </p:sp>
    </p:spTree>
    <p:extLst>
      <p:ext uri="{BB962C8B-B14F-4D97-AF65-F5344CB8AC3E}">
        <p14:creationId xmlns:p14="http://schemas.microsoft.com/office/powerpoint/2010/main" val="4001193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4FCB-B4B0-E142-8EB2-976BE3AE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.THEN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13FDC-31E6-2E4B-B047-13C11C36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79" y="2121477"/>
            <a:ext cx="5819042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2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0E6C-05FA-9F49-A38E-E13CA937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PROMISES &amp; THENABLES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E16DB-5197-AD42-80C9-7FF11396E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Promises</a:t>
            </a:r>
            <a:r>
              <a:rPr lang="en-GB" dirty="0"/>
              <a:t> are objects whose behaviour conforms to the Promise / A + specification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Thenables</a:t>
            </a:r>
            <a:r>
              <a:rPr lang="en-GB" dirty="0"/>
              <a:t> - objects that have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.then </a:t>
            </a:r>
            <a:r>
              <a:rPr lang="en-GB" dirty="0"/>
              <a:t>method.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EB2B4-16DA-574D-A89B-71C631A5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3022600"/>
            <a:ext cx="3975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9559-D1C9-7B41-90C3-7A578589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CONSTRUCTOR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79A7-FA3A-0E44-8852-65F1C5CD2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function passed to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Promise()</a:t>
            </a:r>
            <a:r>
              <a:rPr lang="en-US" dirty="0"/>
              <a:t> is called the </a:t>
            </a:r>
            <a:r>
              <a:rPr lang="en-US" b="1" i="1" dirty="0"/>
              <a:t>executor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.then () and resolve () are called independently.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2CAE9-5B38-4047-BB2D-D12F01B2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79" y="3429000"/>
            <a:ext cx="8026642" cy="16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2B75-4626-FB4A-ADD6-D516937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PROMISE STATES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B3AC5-A46D-6748-9A05-C96D1E571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Promise is in </a:t>
            </a:r>
            <a:r>
              <a:rPr lang="en-US" sz="2600" b="1" i="1" dirty="0"/>
              <a:t>one of three states</a:t>
            </a:r>
            <a:r>
              <a:rPr lang="en-US" sz="26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pending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initial state, neither fulfilled nor rejected.</a:t>
            </a:r>
          </a:p>
          <a:p>
            <a:pPr marL="800100" lvl="1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fulfilled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meaning that the operation completed successfully.</a:t>
            </a:r>
          </a:p>
          <a:p>
            <a:pPr marL="800100" lvl="1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rejected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meaning that the operation failed.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5F4FD-6BAA-544A-A6C3-5A9004AE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1" y="3429000"/>
            <a:ext cx="7907537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F650637-8574-D146-8243-2F52709C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PROMISES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6397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01B5-CF63-8E42-A17C-3F682F5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.THEN() MAGIC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C97C-7C20-B447-9BDB-1D94FAB91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5200650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.then() </a:t>
            </a:r>
            <a:r>
              <a:rPr lang="en-GB" dirty="0"/>
              <a:t>always returns a new promise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This new promise is resolved when the previous one was either completed or rejected.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.then() </a:t>
            </a:r>
            <a:r>
              <a:rPr lang="en-GB" dirty="0"/>
              <a:t>may not have a handler</a:t>
            </a:r>
            <a:endParaRPr lang="ru-R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The result is transferred to the next </a:t>
            </a:r>
            <a:r>
              <a:rPr lang="en-US" dirty="0"/>
              <a:t>promise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you return a value from the handler in </a:t>
            </a:r>
            <a:r>
              <a:rPr lang="en-GB" b="1" dirty="0"/>
              <a:t>.then(), </a:t>
            </a:r>
            <a:r>
              <a:rPr lang="en-GB" dirty="0"/>
              <a:t>it will be the value of the next promise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transfer data from one promise to the next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6933E-C205-D248-877E-768B0409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7052"/>
            <a:ext cx="6096000" cy="33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852E-DD9F-B84B-B486-EF35882B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.THEN() &amp; NEW PROMISE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9CC6-7E95-9F47-A576-9C952E6FB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5843588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you return a promise with .then (), it will be resolved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result will be wrapped in a new promise and will be available in the next .then()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E419B-CF84-F243-A28A-949F6D763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4" y="1307063"/>
            <a:ext cx="5476875" cy="456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793C-4E42-6842-82DF-69FCE285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ERROR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60D51-717B-CD4F-809F-438647DB6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5133109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Promises can be rejected with reason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As a second argument, the executor receives a function that rejects the promise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.then() </a:t>
            </a:r>
            <a:r>
              <a:rPr lang="en-US" dirty="0"/>
              <a:t>can receive</a:t>
            </a:r>
            <a:r>
              <a:rPr lang="en-GB" dirty="0"/>
              <a:t> an error handler as the second argument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Both the completion handler and error handler are optional.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.catch() only accepts an error handler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.catch() is similar to .then() without a completion handler.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1C29-EB66-1746-8445-FED74415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612900"/>
            <a:ext cx="5600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3137-5545-2D4B-9D92-69F54B48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RECOVERY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812DC-9CB2-7B4D-83E0-BD9B1F379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4856018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Promises are able to "recover"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If you return a value from the error handler, it will go to the completion handler of the next promise.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88C3A-5461-FA4A-AE6D-0939B2C6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388" y="1122218"/>
            <a:ext cx="6512611" cy="4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8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B760-C1E7-BB4A-9F47-37D94B16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FAIL SILENTLY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213D3-D287-0E4B-9168-D0DCF22A3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an error occurs in a promise that does not have an error handler, the promise will "keep quiet" about the error.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99341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331432C-8710-45C2-AE16-1523B409D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2057400"/>
            <a:ext cx="1466850" cy="809897"/>
          </a:xfrm>
        </p:spPr>
        <p:txBody>
          <a:bodyPr/>
          <a:lstStyle/>
          <a:p>
            <a:r>
              <a:rPr lang="en-US" dirty="0"/>
              <a:t>Async in JS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D00B794-0C6D-4096-AF32-62778156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F697C-42F3-4F9D-AD9D-698FCDE981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95600" y="2057400"/>
            <a:ext cx="1466850" cy="809897"/>
          </a:xfrm>
        </p:spPr>
        <p:txBody>
          <a:bodyPr/>
          <a:lstStyle/>
          <a:p>
            <a:r>
              <a:rPr lang="en-US" dirty="0"/>
              <a:t>Promises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136A694-44E1-40EF-9BF1-10CA459C50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4924" y="2057400"/>
            <a:ext cx="1857375" cy="809897"/>
          </a:xfrm>
        </p:spPr>
        <p:txBody>
          <a:bodyPr/>
          <a:lstStyle/>
          <a:p>
            <a:r>
              <a:rPr lang="en-US" dirty="0"/>
              <a:t>Promise magic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B999D91-3D1F-499B-B2FD-0BDBE67976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15200" y="2057400"/>
            <a:ext cx="1466850" cy="809897"/>
          </a:xfrm>
        </p:spPr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2FC328A-34D5-450E-B736-1757393CC3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3076575"/>
            <a:ext cx="1981200" cy="2276475"/>
          </a:xfrm>
        </p:spPr>
        <p:txBody>
          <a:bodyPr/>
          <a:lstStyle/>
          <a:p>
            <a:r>
              <a:rPr lang="en-US" dirty="0"/>
              <a:t>Events &amp; Callbacks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157BAA9-8978-4141-B824-8E9358B40E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95600" y="3076575"/>
            <a:ext cx="1981200" cy="2276475"/>
          </a:xfrm>
        </p:spPr>
        <p:txBody>
          <a:bodyPr/>
          <a:lstStyle/>
          <a:p>
            <a:r>
              <a:rPr lang="en-US" dirty="0"/>
              <a:t>Promise overview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D760E50-74EE-48BC-A3DA-7AF47F57E4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14925" y="3076574"/>
            <a:ext cx="1981200" cy="2276475"/>
          </a:xfrm>
        </p:spPr>
        <p:txBody>
          <a:bodyPr/>
          <a:lstStyle/>
          <a:p>
            <a:r>
              <a:rPr lang="en-US" dirty="0"/>
              <a:t>.then(), .catch(), parallel execution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595CF9C-E265-49F5-8856-8BD687EDF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15200" y="3076575"/>
            <a:ext cx="1981200" cy="2276475"/>
          </a:xfrm>
        </p:spPr>
        <p:txBody>
          <a:bodyPr/>
          <a:lstStyle/>
          <a:p>
            <a:r>
              <a:rPr lang="en-US" dirty="0"/>
              <a:t>Write async code as sync!</a:t>
            </a:r>
          </a:p>
        </p:txBody>
      </p:sp>
    </p:spTree>
    <p:extLst>
      <p:ext uri="{BB962C8B-B14F-4D97-AF65-F5344CB8AC3E}">
        <p14:creationId xmlns:p14="http://schemas.microsoft.com/office/powerpoint/2010/main" val="82613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2777-AC8C-A246-8FCB-54ADE25B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CREATING COMPLETED PROMISES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4C072-9567-964D-AE5B-013A6FC32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Promise.resolve</a:t>
            </a:r>
            <a:r>
              <a:rPr lang="en-GB" dirty="0"/>
              <a:t> () and </a:t>
            </a:r>
            <a:r>
              <a:rPr lang="en-GB" dirty="0" err="1"/>
              <a:t>Promise.reject</a:t>
            </a:r>
            <a:r>
              <a:rPr lang="en-GB" dirty="0"/>
              <a:t> () allow you to create a completed promise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They can take primitives as an argument and wrap them in a promise.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3E9459-0F98-49DB-AC0D-6B47F311BA8E}"/>
              </a:ext>
            </a:extLst>
          </p:cNvPr>
          <p:cNvGrpSpPr/>
          <p:nvPr/>
        </p:nvGrpSpPr>
        <p:grpSpPr>
          <a:xfrm>
            <a:off x="2572905" y="3408218"/>
            <a:ext cx="6769100" cy="2565400"/>
            <a:chOff x="2572905" y="3408218"/>
            <a:chExt cx="6769100" cy="2565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B1435A-CE23-F44C-A1F8-6439D5A9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2905" y="3408218"/>
              <a:ext cx="6769100" cy="2565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0082A6-F569-4041-9081-E1A278216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8812" y="5587155"/>
              <a:ext cx="857370" cy="323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140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5F0E-CC17-8542-B705-185A7E25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BACK TO THENABLES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52ED-63B6-0847-8B1A-CC0A043C4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Promise.resolve</a:t>
            </a:r>
            <a:r>
              <a:rPr lang="en-GB" dirty="0"/>
              <a:t> () and </a:t>
            </a:r>
            <a:r>
              <a:rPr lang="en-GB" dirty="0" err="1"/>
              <a:t>Promise.reject</a:t>
            </a:r>
            <a:r>
              <a:rPr lang="en-GB" dirty="0"/>
              <a:t> () can take </a:t>
            </a:r>
            <a:r>
              <a:rPr lang="en-GB" dirty="0" err="1"/>
              <a:t>thenable</a:t>
            </a:r>
            <a:r>
              <a:rPr lang="en-GB" dirty="0"/>
              <a:t> arguments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They can turn </a:t>
            </a:r>
            <a:r>
              <a:rPr lang="en-GB" dirty="0" err="1"/>
              <a:t>thenables</a:t>
            </a:r>
            <a:r>
              <a:rPr lang="en-GB" dirty="0"/>
              <a:t> into real promises.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ED936-EA59-BD4B-BFF2-4F5B8608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3262746"/>
            <a:ext cx="558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9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3683-E742-9940-A1CC-094506CD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PARALLEL EXECUTION: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C7D4F-9253-0B48-81CE-107487C68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5410200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Promise.all</a:t>
            </a:r>
            <a:r>
              <a:rPr lang="en-GB" dirty="0"/>
              <a:t>() is waits for all promises to complete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Returns a new promise, which resolves when all promises are completed.</a:t>
            </a:r>
            <a:endParaRPr lang="en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02FF5-8188-8841-858F-85056F73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78000"/>
            <a:ext cx="6172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AE82-D5AE-3347-B0C4-26B7150D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PARALLEL EXECUTION: 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53E37-4D7D-A849-BCEA-872B04E60E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Promise.race</a:t>
            </a:r>
            <a:r>
              <a:rPr lang="en-GB" dirty="0"/>
              <a:t> () creates a race among promises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Returns a new promise, which completes when the fastest promise ends.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DCCA9-6275-A346-80E7-EA147BD6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63" y="3243696"/>
            <a:ext cx="7340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74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F650637-8574-D146-8243-2F52709C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ASYNC/AWAIT</a:t>
            </a:r>
            <a:endParaRPr lang="en-U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2654E8-5ED4-A941-A146-1E836845A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0187-3D54-6B42-B140-B6979DA9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ASYNC/AWAIT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F34B1-18E1-BC41-8EF4-A3136C03D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ES7 introduced a new way to add async behaviour in JavaScript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Working with promises became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New </a:t>
            </a:r>
            <a:r>
              <a:rPr lang="en-GB" b="1" dirty="0"/>
              <a:t>async</a:t>
            </a:r>
            <a:r>
              <a:rPr lang="en-GB" dirty="0"/>
              <a:t> and </a:t>
            </a:r>
            <a:r>
              <a:rPr lang="en-GB" b="1" dirty="0"/>
              <a:t>await</a:t>
            </a:r>
            <a:r>
              <a:rPr lang="en-GB" dirty="0"/>
              <a:t> keywords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/>
              <a:t>async</a:t>
            </a:r>
            <a:r>
              <a:rPr lang="en-GB" dirty="0"/>
              <a:t> functions will implicitly return a </a:t>
            </a:r>
            <a:r>
              <a:rPr lang="en-GB" b="1" dirty="0"/>
              <a:t>promise</a:t>
            </a:r>
            <a:r>
              <a:rPr lang="en-GB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Don’t have to create new promises yourself.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6E63-2495-9C4D-A78F-F6F100B1A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41" y="4000499"/>
            <a:ext cx="2984500" cy="21717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78614B-0937-8F4B-9994-7353F552F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0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6CAE-4E7F-834E-9005-E6C5FB53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SUSPEND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35336-9B59-8A46-A431-4A9F85A06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5562600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await</a:t>
            </a:r>
            <a:r>
              <a:rPr lang="en-GB" dirty="0"/>
              <a:t> keyword </a:t>
            </a:r>
            <a:r>
              <a:rPr lang="en-GB" i="1" dirty="0"/>
              <a:t>suspends</a:t>
            </a:r>
            <a:r>
              <a:rPr lang="en-GB" dirty="0"/>
              <a:t> the asynchronous function and waits for the awaited value return a resolved promise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get the value of this resolved promise just assign variables to the awaited promise value!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Like we previously did with the then() </a:t>
            </a:r>
            <a:r>
              <a:rPr lang="en-GB" dirty="0" err="1"/>
              <a:t>callback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await doesn’t work in global scope in NodeJS</a:t>
            </a:r>
            <a:endParaRPr lang="en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6D831-2FBC-054A-8863-0FF901F3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1651000"/>
            <a:ext cx="5727700" cy="3835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C6AD6A-2ADA-D440-AEAC-4DDBF40F0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C06C-0774-FB40-AD61-9996EC01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ADD SUGAR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7D518-2D27-8A49-9CFE-C5F0EBC2A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A" dirty="0"/>
              <a:t>Async/Await is just syntactic sugar for promises, so you can treat async function like promises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0CD5-79A2-B748-B5D7-CEE4173F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3084368"/>
            <a:ext cx="474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8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C9F1-35B3-D641-8A3F-92A841DE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ERROR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8B4A-38D2-5342-86A9-0BF5791C8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5798127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A" dirty="0"/>
              <a:t>Async/await allow us to handle errors the same way we do with synchronous code with </a:t>
            </a:r>
            <a:r>
              <a:rPr lang="en-UA" b="1" dirty="0"/>
              <a:t>try…catch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BFDA-9289-424A-A8BB-77F741F5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396587"/>
            <a:ext cx="5359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1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575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F650637-8574-D146-8243-2F52709C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IN JS</a:t>
            </a:r>
            <a:br>
              <a:rPr lang="en-US" dirty="0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26047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9DF8E2F-1BD6-446F-BA02-1A78B089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483377E-FEE2-403B-8ABA-87204DE27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basic form of asynchronous programming in JavaScript.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B6096-8E55-9844-94AA-2D87C860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97" y="3197802"/>
            <a:ext cx="8600206" cy="114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91A6-A592-6441-8143-AB1DA7CB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CALLBACKS: BASIC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3D056-EE70-F746-987C-1AA7A0D8F3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Functions that are called after an asynchronous operation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Usually are passed as arguments.</a:t>
            </a:r>
            <a:endParaRPr lang="en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0627E-7524-D946-93BB-B0E94FF2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927" y="3048000"/>
            <a:ext cx="5874145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91A6-A592-6441-8143-AB1DA7CB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CALLBACKS: 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8D87B-B5B4-1743-B75C-A50BA6B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97" y="2050473"/>
            <a:ext cx="8113205" cy="34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2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63DA-28B5-DE4A-B3EE-1AC059D9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CALLBACKS: 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6D701-A03E-3C45-9FBD-29D81E6E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1707572"/>
            <a:ext cx="7952509" cy="46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F650637-8574-D146-8243-2F52709C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03724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EB5D-2362-514E-BB1F-04540994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PROMISES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C9722-FD97-2444-86DB-D5BD7C12B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Operation that will return its result some time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Multiple handlers of one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Complex compositions of asynchronous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Easier to handle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"recover" from an error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788558154"/>
      </p:ext>
    </p:extLst>
  </p:cSld>
  <p:clrMapOvr>
    <a:masterClrMapping/>
  </p:clrMapOvr>
</p:sld>
</file>

<file path=ppt/theme/theme1.xml><?xml version="1.0" encoding="utf-8"?>
<a:theme xmlns:a="http://schemas.openxmlformats.org/drawingml/2006/main" name="1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2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3.xml><?xml version="1.0" encoding="utf-8"?>
<a:theme xmlns:a="http://schemas.openxmlformats.org/drawingml/2006/main" name="2_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3" ma:contentTypeDescription="Create a new document." ma:contentTypeScope="" ma:versionID="30ded57c9b2156718eb8cc7b0e4246dc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a0d1831635397921c92a19e568dfc949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FD5A9-9FF3-42E0-89D7-BF5BFC61DD60}">
  <ds:schemaRefs>
    <ds:schemaRef ds:uri="341e6018-ac0a-4dfb-8409-db9e0d25502e"/>
    <ds:schemaRef ds:uri="835f28f2-30f1-4728-84d2-86d96e143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341e6018-ac0a-4dfb-8409-db9e0d25502e"/>
    <ds:schemaRef ds:uri="835f28f2-30f1-4728-84d2-86d96e1434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Widescreen</PresentationFormat>
  <Paragraphs>90</Paragraphs>
  <Slides>29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Courier New</vt:lpstr>
      <vt:lpstr>Open Sans</vt:lpstr>
      <vt:lpstr>Open Sans Regular</vt:lpstr>
      <vt:lpstr>Proxima Nova Black</vt:lpstr>
      <vt:lpstr>1_GRADIENT THEME</vt:lpstr>
      <vt:lpstr>2_GRADIENT THEME</vt:lpstr>
      <vt:lpstr>2_DARK THEME</vt:lpstr>
      <vt:lpstr>ASYNCHRONOUS JAVASCRIPT</vt:lpstr>
      <vt:lpstr>PLAN</vt:lpstr>
      <vt:lpstr>ASYNC IN JS </vt:lpstr>
      <vt:lpstr>EVENTS</vt:lpstr>
      <vt:lpstr>CALLBACKS: BASIC</vt:lpstr>
      <vt:lpstr>CALLBACKS: HARD</vt:lpstr>
      <vt:lpstr>CALLBACKS: HELL</vt:lpstr>
      <vt:lpstr>PROMISES</vt:lpstr>
      <vt:lpstr>PROMISES</vt:lpstr>
      <vt:lpstr>.THEN</vt:lpstr>
      <vt:lpstr>PROMISES &amp; THENABLES</vt:lpstr>
      <vt:lpstr>CONSTRUCTOR</vt:lpstr>
      <vt:lpstr>PROMISE STATES</vt:lpstr>
      <vt:lpstr>WORKING WITH PROMISES</vt:lpstr>
      <vt:lpstr>.THEN() MAGIC</vt:lpstr>
      <vt:lpstr>.THEN() &amp; NEW PROMISE</vt:lpstr>
      <vt:lpstr>ERROR HANDLING</vt:lpstr>
      <vt:lpstr>RECOVERY</vt:lpstr>
      <vt:lpstr>FAIL SILENTLY</vt:lpstr>
      <vt:lpstr>CREATING COMPLETED PROMISES</vt:lpstr>
      <vt:lpstr>BACK TO THENABLES</vt:lpstr>
      <vt:lpstr>PARALLEL EXECUTION: ALL</vt:lpstr>
      <vt:lpstr>PARALLEL EXECUTION: RACE</vt:lpstr>
      <vt:lpstr>ASYNC/AWAIT</vt:lpstr>
      <vt:lpstr>ASYNC/AWAIT</vt:lpstr>
      <vt:lpstr>SUSPEND EXECUTION</vt:lpstr>
      <vt:lpstr>ADD SUGAR</vt:lpstr>
      <vt:lpstr>ERROR HANDLING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K8S JENKINS TRAINING</dc:title>
  <dc:creator>Dmytro Minochkin</dc:creator>
  <cp:lastModifiedBy>Nataliya Revutska</cp:lastModifiedBy>
  <cp:revision>220</cp:revision>
  <cp:lastPrinted>2020-05-25T17:48:47Z</cp:lastPrinted>
  <dcterms:created xsi:type="dcterms:W3CDTF">2020-05-24T12:08:08Z</dcterms:created>
  <dcterms:modified xsi:type="dcterms:W3CDTF">2021-09-17T05:45:59Z</dcterms:modified>
</cp:coreProperties>
</file>